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72" r:id="rId6"/>
    <p:sldId id="259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CD4"/>
    <a:srgbClr val="C6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46A2-5BB3-4406-B1D7-2E959F1E23E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31E8-9428-4F65-8FD4-D4465431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3.m4a"/><Relationship Id="rId7" Type="http://schemas.openxmlformats.org/officeDocument/2006/relationships/image" Target="../media/image1.png"/><Relationship Id="rId2" Type="http://schemas.microsoft.com/office/2007/relationships/media" Target="../media/media13.m4a"/><Relationship Id="rId1" Type="http://schemas.openxmlformats.org/officeDocument/2006/relationships/themeOverride" Target="../theme/themeOverride11.xml"/><Relationship Id="rId6" Type="http://schemas.openxmlformats.org/officeDocument/2006/relationships/slideLayout" Target="../slideLayouts/slideLayout6.xml"/><Relationship Id="rId5" Type="http://schemas.openxmlformats.org/officeDocument/2006/relationships/audio" Target="../media/media14.m4a"/><Relationship Id="rId4" Type="http://schemas.microsoft.com/office/2007/relationships/media" Target="../media/media14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7" Type="http://schemas.openxmlformats.org/officeDocument/2006/relationships/image" Target="../media/image16.png"/><Relationship Id="rId2" Type="http://schemas.microsoft.com/office/2007/relationships/media" Target="../media/media15.m4a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8.m4a"/><Relationship Id="rId7" Type="http://schemas.openxmlformats.org/officeDocument/2006/relationships/image" Target="../media/image1.png"/><Relationship Id="rId2" Type="http://schemas.microsoft.com/office/2007/relationships/media" Target="../media/media8.m4a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6.xml"/><Relationship Id="rId5" Type="http://schemas.openxmlformats.org/officeDocument/2006/relationships/audio" Target="../media/media9.m4a"/><Relationship Id="rId4" Type="http://schemas.microsoft.com/office/2007/relationships/media" Target="../media/media9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574" y="1242811"/>
            <a:ext cx="4799527" cy="278230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You Take A Mouse to School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837" y="4689098"/>
            <a:ext cx="5327493" cy="505496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By Laura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Numeroff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2314" y="5418511"/>
            <a:ext cx="609600" cy="609600"/>
          </a:xfrm>
          <a:prstGeom prst="rect">
            <a:avLst/>
          </a:prstGeom>
        </p:spPr>
      </p:pic>
      <p:pic>
        <p:nvPicPr>
          <p:cNvPr id="6" name="Picture 5" title="picture of a mouse cartoon with a penc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72" y="1463040"/>
            <a:ext cx="3942569" cy="27918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81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48" y="27847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nd make some furniture out of clay. 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he’ll need some books for his bookshelf.  He’ll start by writing his own,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5172" y="5803005"/>
            <a:ext cx="609600" cy="609600"/>
          </a:xfrm>
          <a:prstGeom prst="rect">
            <a:avLst/>
          </a:prstGeom>
        </p:spPr>
      </p:pic>
      <p:pic>
        <p:nvPicPr>
          <p:cNvPr id="4" name="Picture 3" title="picture of a red can and cl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057" y="1918868"/>
            <a:ext cx="2470252" cy="24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6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28" y="1842233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so, he’ll need a lot of paper.  When he’s finished, he’ll want to read his book to you.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9133" y="5614182"/>
            <a:ext cx="609600" cy="609600"/>
          </a:xfrm>
          <a:prstGeom prst="rect">
            <a:avLst/>
          </a:prstGeom>
        </p:spPr>
      </p:pic>
      <p:pic>
        <p:nvPicPr>
          <p:cNvPr id="4" name="Picture 3" title="picture of a piece of lined pap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2682" y="3450174"/>
            <a:ext cx="3247220" cy="32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37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59" y="1265457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bell rings, he’ll run out to wait for the bus.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50658" y="5332828"/>
            <a:ext cx="609600" cy="609600"/>
          </a:xfrm>
          <a:prstGeom prst="rect">
            <a:avLst/>
          </a:prstGeom>
        </p:spPr>
      </p:pic>
      <p:pic>
        <p:nvPicPr>
          <p:cNvPr id="5" name="School Bell Ringing - Sound Effect Shor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50658" y="4723228"/>
            <a:ext cx="609600" cy="609600"/>
          </a:xfrm>
          <a:prstGeom prst="rect">
            <a:avLst/>
          </a:prstGeom>
        </p:spPr>
      </p:pic>
      <p:pic>
        <p:nvPicPr>
          <p:cNvPr id="6" name="Picture 5" title="picture of a yellow bu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386" y="2972270"/>
            <a:ext cx="3178016" cy="30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40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74" y="1476472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While he’s waiting, he’ll play a quick game of soccer and do a little skateboarding.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9465" y="5881468"/>
            <a:ext cx="609600" cy="609600"/>
          </a:xfrm>
          <a:prstGeom prst="rect">
            <a:avLst/>
          </a:prstGeom>
        </p:spPr>
      </p:pic>
      <p:pic>
        <p:nvPicPr>
          <p:cNvPr id="4" name="Picture 3" title="picture of a blue skateboar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071" y="3196959"/>
            <a:ext cx="3022135" cy="3022135"/>
          </a:xfrm>
          <a:prstGeom prst="rect">
            <a:avLst/>
          </a:prstGeom>
        </p:spPr>
      </p:pic>
      <p:pic>
        <p:nvPicPr>
          <p:cNvPr id="5" name="Picture 4" title="picture of a leg kicking a soccer bal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612" y="3196959"/>
            <a:ext cx="3054961" cy="30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10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5" y="1209186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he stops, he’ll want to eat a snack.  So he’ll ask you for your lunchbox.  And chances are,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6930" y="5628249"/>
            <a:ext cx="609600" cy="609600"/>
          </a:xfrm>
          <a:prstGeom prst="rect">
            <a:avLst/>
          </a:prstGeom>
        </p:spPr>
      </p:pic>
      <p:pic>
        <p:nvPicPr>
          <p:cNvPr id="4" name="Picture 3" title="picture of a child's lunchbo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7924" y="2827679"/>
            <a:ext cx="3105370" cy="310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66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8" y="1040374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 he asks you for your lunchbox, you’ll have to take him back to school.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8621" y="5332827"/>
            <a:ext cx="609600" cy="609600"/>
          </a:xfrm>
          <a:prstGeom prst="rect">
            <a:avLst/>
          </a:prstGeom>
        </p:spPr>
      </p:pic>
      <p:pic>
        <p:nvPicPr>
          <p:cNvPr id="3" name="Picture 2" title="picture of a blue backpac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570" y="2704587"/>
            <a:ext cx="3442995" cy="3442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8570" y="6301566"/>
            <a:ext cx="191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4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74" y="1012239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you take a mouse to school,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title="picture of a blue backpack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158199" y="2473893"/>
            <a:ext cx="2950939" cy="295093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10930" y="5326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64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1" y="12795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e’ll ask you for your lunchbox.  When you give him your lunchbox,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5324" y="5596943"/>
            <a:ext cx="609600" cy="609600"/>
          </a:xfrm>
          <a:prstGeom prst="rect">
            <a:avLst/>
          </a:prstGeom>
        </p:spPr>
      </p:pic>
      <p:pic>
        <p:nvPicPr>
          <p:cNvPr id="5" name="Picture 4" title="picture of a child's lunchbo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319" y="2858674"/>
            <a:ext cx="2897244" cy="28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7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59" y="1293593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e’ll want a sandwich and a snack for later.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8551" y="5377523"/>
            <a:ext cx="609600" cy="609600"/>
          </a:xfrm>
          <a:prstGeom prst="rect">
            <a:avLst/>
          </a:prstGeom>
        </p:spPr>
      </p:pic>
      <p:pic>
        <p:nvPicPr>
          <p:cNvPr id="4" name="Picture 3" title="picture of a sandwic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261" y="2704332"/>
            <a:ext cx="3063167" cy="30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47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791" y="248581"/>
            <a:ext cx="10860258" cy="23876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he’ll need a notebook and a pencil.  </a:t>
            </a:r>
            <a:endParaRPr lang="en-US" sz="4400" dirty="0"/>
          </a:p>
        </p:txBody>
      </p:sp>
      <p:pic>
        <p:nvPicPr>
          <p:cNvPr id="5" name="Picture 4" title="picture of a green spiral noteboo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896" y="3396035"/>
            <a:ext cx="3063167" cy="3063167"/>
          </a:xfrm>
          <a:prstGeom prst="rect">
            <a:avLst/>
          </a:prstGeom>
        </p:spPr>
      </p:pic>
      <p:pic>
        <p:nvPicPr>
          <p:cNvPr id="6" name="Picture 5" title="picture of a sharpened penci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96035"/>
            <a:ext cx="3026774" cy="302677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3200" y="5839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63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42" y="17156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get to school, he’ll put his things in your locker and take a look around.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6742" y="5867400"/>
            <a:ext cx="609600" cy="609600"/>
          </a:xfrm>
          <a:prstGeom prst="rect">
            <a:avLst/>
          </a:prstGeom>
        </p:spPr>
      </p:pic>
      <p:pic>
        <p:nvPicPr>
          <p:cNvPr id="4" name="Picture 3" title="picture of a group of lockers with loc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2683" y="2831196"/>
            <a:ext cx="3500438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1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93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might do a little math, and spell a word or two.  He’ll even try a science experiment!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67778" y="5248421"/>
            <a:ext cx="609600" cy="609600"/>
          </a:xfrm>
          <a:prstGeom prst="rect">
            <a:avLst/>
          </a:prstGeom>
        </p:spPr>
      </p:pic>
      <p:pic>
        <p:nvPicPr>
          <p:cNvPr id="4" name="Picture 3" title="picture of a beaker and a test tub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073" y="3140685"/>
            <a:ext cx="3330453" cy="333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1" y="143427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he’ll need to wash up.  Once he’s nice and clean,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19471" y="5487572"/>
            <a:ext cx="609600" cy="609600"/>
          </a:xfrm>
          <a:prstGeom prst="rect">
            <a:avLst/>
          </a:prstGeom>
        </p:spPr>
      </p:pic>
      <p:pic>
        <p:nvPicPr>
          <p:cNvPr id="4" name="Picture 3" title="picture of two hands, a bar of soap, and a faucet with wat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1141" y="2957805"/>
            <a:ext cx="3428927" cy="3428927"/>
          </a:xfrm>
          <a:prstGeom prst="rect">
            <a:avLst/>
          </a:prstGeom>
        </p:spPr>
      </p:pic>
      <p:pic>
        <p:nvPicPr>
          <p:cNvPr id="5" name="Hand washing sound effect Shor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19471" y="4526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94" y="15327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e’ll be ready for his lunch.  On the way to the lunchroom, he’ll see some building blocks.  He’ll build a little mouse house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0315" y="4605270"/>
            <a:ext cx="609600" cy="609600"/>
          </a:xfrm>
          <a:prstGeom prst="rect">
            <a:avLst/>
          </a:prstGeom>
        </p:spPr>
      </p:pic>
      <p:pic>
        <p:nvPicPr>
          <p:cNvPr id="4" name="Picture 3" title="picture of small multi-colored cube bloc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172" y="3543232"/>
            <a:ext cx="2791307" cy="27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1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233</Words>
  <Application>Microsoft Office PowerPoint</Application>
  <PresentationFormat>Widescreen</PresentationFormat>
  <Paragraphs>17</Paragraphs>
  <Slides>15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If You Take A Mouse to School</vt:lpstr>
      <vt:lpstr>If you take a mouse to school,</vt:lpstr>
      <vt:lpstr>he’ll ask you for your lunchbox.  When you give him your lunchbox,</vt:lpstr>
      <vt:lpstr>he’ll want a sandwich and a snack for later.  </vt:lpstr>
      <vt:lpstr>Then he’ll need a notebook and a pencil.  </vt:lpstr>
      <vt:lpstr>When you get to school, he’ll put his things in your locker and take a look around.</vt:lpstr>
      <vt:lpstr>He might do a little math, and spell a word or two.  He’ll even try a science experiment!</vt:lpstr>
      <vt:lpstr>Then he’ll need to wash up.  Once he’s nice and clean,</vt:lpstr>
      <vt:lpstr>he’ll be ready for his lunch.  On the way to the lunchroom, he’ll see some building blocks.  He’ll build a little mouse house</vt:lpstr>
      <vt:lpstr>and make some furniture out of clay.        Then he’ll need some books for his bookshelf.  He’ll start by writing his own,</vt:lpstr>
      <vt:lpstr>so, he’ll need a lot of paper.  When he’s finished, he’ll want to read his book to you. </vt:lpstr>
      <vt:lpstr>When the bell rings, he’ll run out to wait for the bus.</vt:lpstr>
      <vt:lpstr>While he’s waiting, he’ll play a quick game of soccer and do a little skateboarding.</vt:lpstr>
      <vt:lpstr>When he stops, he’ll want to eat a snack.  So he’ll ask you for your lunchbox.  And chances are,</vt:lpstr>
      <vt:lpstr>if he asks you for your lunchbox, you’ll have to take him back to school.</vt:lpstr>
    </vt:vector>
  </TitlesOfParts>
  <Company>SCBOE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Take A Mouse to School</dc:title>
  <dc:creator>Kristin Garffie</dc:creator>
  <cp:lastModifiedBy>Kristin Garffie</cp:lastModifiedBy>
  <cp:revision>28</cp:revision>
  <dcterms:created xsi:type="dcterms:W3CDTF">2016-03-05T17:51:29Z</dcterms:created>
  <dcterms:modified xsi:type="dcterms:W3CDTF">2016-03-13T18:37:01Z</dcterms:modified>
</cp:coreProperties>
</file>